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50" r:id="rId56"/>
    <p:sldId id="323" r:id="rId57"/>
    <p:sldId id="318" r:id="rId58"/>
    <p:sldId id="278" r:id="rId59"/>
    <p:sldId id="284" r:id="rId60"/>
    <p:sldId id="280" r:id="rId61"/>
    <p:sldId id="273" r:id="rId62"/>
    <p:sldId id="267" r:id="rId63"/>
    <p:sldId id="300" r:id="rId64"/>
    <p:sldId id="299" r:id="rId65"/>
    <p:sldId id="301" r:id="rId66"/>
    <p:sldId id="333" r:id="rId67"/>
    <p:sldId id="337" r:id="rId68"/>
    <p:sldId id="339" r:id="rId69"/>
    <p:sldId id="298" r:id="rId70"/>
    <p:sldId id="336" r:id="rId71"/>
    <p:sldId id="338" r:id="rId72"/>
    <p:sldId id="341" r:id="rId73"/>
    <p:sldId id="342" r:id="rId74"/>
    <p:sldId id="343" r:id="rId75"/>
    <p:sldId id="344" r:id="rId76"/>
    <p:sldId id="345" r:id="rId77"/>
    <p:sldId id="346" r:id="rId78"/>
    <p:sldId id="340" r:id="rId79"/>
    <p:sldId id="348" r:id="rId80"/>
    <p:sldId id="349" r:id="rId81"/>
    <p:sldId id="351" r:id="rId82"/>
    <p:sldId id="352" r:id="rId83"/>
    <p:sldId id="347" r:id="rId84"/>
    <p:sldId id="305" r:id="rId85"/>
    <p:sldId id="256" r:id="rId86"/>
    <p:sldId id="259" r:id="rId87"/>
    <p:sldId id="258" r:id="rId88"/>
    <p:sldId id="257" r:id="rId89"/>
    <p:sldId id="260" r:id="rId90"/>
    <p:sldId id="261" r:id="rId91"/>
    <p:sldId id="262" r:id="rId92"/>
    <p:sldId id="263" r:id="rId93"/>
    <p:sldId id="265" r:id="rId9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0" d="100"/>
          <a:sy n="210" d="100"/>
        </p:scale>
        <p:origin x="22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1895</Words>
  <Application>Microsoft Office PowerPoint</Application>
  <PresentationFormat>Diavetítés a képernyőre (16:9 oldalarány)</PresentationFormat>
  <Paragraphs>655</Paragraphs>
  <Slides>93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93</vt:i4>
      </vt:variant>
    </vt:vector>
  </HeadingPairs>
  <TitlesOfParts>
    <vt:vector size="95" baseType="lpstr">
      <vt:lpstr>Arial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220</cp:revision>
  <dcterms:created xsi:type="dcterms:W3CDTF">2022-06-14T12:24:02Z</dcterms:created>
  <dcterms:modified xsi:type="dcterms:W3CDTF">2025-01-04T17:21:19Z</dcterms:modified>
</cp:coreProperties>
</file>